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2094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7E15-AECB-4E81-A028-D38B9712A7BF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C1BD8-83AC-4409-8CFE-D6596D053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71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7E15-AECB-4E81-A028-D38B9712A7BF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C1BD8-83AC-4409-8CFE-D6596D053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33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7E15-AECB-4E81-A028-D38B9712A7BF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C1BD8-83AC-4409-8CFE-D6596D053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6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7E15-AECB-4E81-A028-D38B9712A7BF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C1BD8-83AC-4409-8CFE-D6596D053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7E15-AECB-4E81-A028-D38B9712A7BF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C1BD8-83AC-4409-8CFE-D6596D053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53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7E15-AECB-4E81-A028-D38B9712A7BF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C1BD8-83AC-4409-8CFE-D6596D053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12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7E15-AECB-4E81-A028-D38B9712A7BF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C1BD8-83AC-4409-8CFE-D6596D053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32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7E15-AECB-4E81-A028-D38B9712A7BF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C1BD8-83AC-4409-8CFE-D6596D053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88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7E15-AECB-4E81-A028-D38B9712A7BF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C1BD8-83AC-4409-8CFE-D6596D053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58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7E15-AECB-4E81-A028-D38B9712A7BF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C1BD8-83AC-4409-8CFE-D6596D053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8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97E15-AECB-4E81-A028-D38B9712A7BF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C1BD8-83AC-4409-8CFE-D6596D053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7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97E15-AECB-4E81-A028-D38B9712A7BF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C1BD8-83AC-4409-8CFE-D6596D053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05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6987"/>
          <a:stretch/>
        </p:blipFill>
        <p:spPr>
          <a:xfrm>
            <a:off x="876300" y="-457200"/>
            <a:ext cx="97917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58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364"/>
          <a:stretch/>
        </p:blipFill>
        <p:spPr>
          <a:xfrm>
            <a:off x="1243012" y="-457200"/>
            <a:ext cx="970597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93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239"/>
          <a:stretch/>
        </p:blipFill>
        <p:spPr>
          <a:xfrm>
            <a:off x="1228725" y="-457200"/>
            <a:ext cx="97345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0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239"/>
          <a:stretch/>
        </p:blipFill>
        <p:spPr>
          <a:xfrm>
            <a:off x="1228725" y="-457200"/>
            <a:ext cx="97345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18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489"/>
          <a:stretch/>
        </p:blipFill>
        <p:spPr>
          <a:xfrm>
            <a:off x="1676400" y="-457200"/>
            <a:ext cx="9677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58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239" t="-781" r="586" b="781"/>
          <a:stretch/>
        </p:blipFill>
        <p:spPr>
          <a:xfrm>
            <a:off x="838200" y="-228600"/>
            <a:ext cx="96012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40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364"/>
          <a:stretch/>
        </p:blipFill>
        <p:spPr>
          <a:xfrm>
            <a:off x="1647825" y="-457200"/>
            <a:ext cx="970597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84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86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239"/>
          <a:stretch/>
        </p:blipFill>
        <p:spPr>
          <a:xfrm>
            <a:off x="838200" y="-457200"/>
            <a:ext cx="97345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6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239"/>
          <a:stretch/>
        </p:blipFill>
        <p:spPr>
          <a:xfrm>
            <a:off x="1619250" y="-457200"/>
            <a:ext cx="97345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7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489"/>
          <a:stretch/>
        </p:blipFill>
        <p:spPr>
          <a:xfrm>
            <a:off x="1257300" y="-149225"/>
            <a:ext cx="9677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32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364"/>
          <a:stretch/>
        </p:blipFill>
        <p:spPr>
          <a:xfrm>
            <a:off x="838200" y="-457200"/>
            <a:ext cx="970597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39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6862"/>
          <a:stretch/>
        </p:blipFill>
        <p:spPr>
          <a:xfrm>
            <a:off x="1533525" y="-457200"/>
            <a:ext cx="982027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72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615"/>
          <a:stretch/>
        </p:blipFill>
        <p:spPr>
          <a:xfrm>
            <a:off x="1704975" y="-742950"/>
            <a:ext cx="964882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1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975"/>
          <a:stretch/>
        </p:blipFill>
        <p:spPr>
          <a:xfrm>
            <a:off x="392278" y="-714374"/>
            <a:ext cx="11407444" cy="851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3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113"/>
          <a:stretch/>
        </p:blipFill>
        <p:spPr>
          <a:xfrm>
            <a:off x="1214437" y="-457200"/>
            <a:ext cx="976312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9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Agarwal, Rahul</dc:creator>
  <cp:lastModifiedBy>Agarwal, Rahul</cp:lastModifiedBy>
  <cp:revision>14</cp:revision>
  <dcterms:created xsi:type="dcterms:W3CDTF">2017-11-21T09:48:19Z</dcterms:created>
  <dcterms:modified xsi:type="dcterms:W3CDTF">2017-11-21T10:28:00Z</dcterms:modified>
</cp:coreProperties>
</file>